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69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52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8917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9592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6340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0017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534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003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2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313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9370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33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81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89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87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84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FB8E8-34D8-4DA1-88AC-C4760102E347}" type="datetimeFigureOut">
              <a:rPr kumimoji="1" lang="ja-JP" altLang="en-US" smtClean="0"/>
              <a:t>2014/1/25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2FCE6E-995E-4784-9932-6005174A51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24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支店</a:t>
            </a:r>
            <a:r>
              <a:rPr lang="ja-JP" altLang="en-US" dirty="0" smtClean="0"/>
              <a:t>別実績：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301560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Trebuchet MS</vt:lpstr>
      <vt:lpstr>Wingdings 3</vt:lpstr>
      <vt:lpstr>ファセット</vt:lpstr>
      <vt:lpstr>支店別実績：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支店別実績：</dc:title>
  <dc:creator>立山秀利</dc:creator>
  <cp:lastModifiedBy>立山秀利</cp:lastModifiedBy>
  <cp:revision>3</cp:revision>
  <dcterms:created xsi:type="dcterms:W3CDTF">2014-01-25T11:17:05Z</dcterms:created>
  <dcterms:modified xsi:type="dcterms:W3CDTF">2014-01-25T11:27:30Z</dcterms:modified>
</cp:coreProperties>
</file>