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525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4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3444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618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5474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4900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237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9041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907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092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44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936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830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902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684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286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7FC9E-E466-4511-9949-54A23E890A2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2F629B0-49AC-47ED-9774-7353FAF24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94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支店別実績：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21054903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Trebuchet MS</vt:lpstr>
      <vt:lpstr>Wingdings 3</vt:lpstr>
      <vt:lpstr>ファセット</vt:lpstr>
      <vt:lpstr>支店別実績：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支店別実績：</dc:title>
  <dc:creator>立山秀利</dc:creator>
  <cp:lastModifiedBy>立山秀利</cp:lastModifiedBy>
  <cp:revision>1</cp:revision>
  <dcterms:created xsi:type="dcterms:W3CDTF">2016-07-20T00:26:00Z</dcterms:created>
  <dcterms:modified xsi:type="dcterms:W3CDTF">2016-07-20T00:26:45Z</dcterms:modified>
</cp:coreProperties>
</file>